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D0C86-4E7B-8041-A905-5026E08A9A47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3BF09-BBE9-6747-8A17-6909C2A68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3BF09-BBE9-6747-8A17-6909C2A68C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86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7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5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0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6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7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07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8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04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76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3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53FDB-5322-4C4A-A16A-5FEBD4F168CA}" type="datetimeFigureOut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95A50-8156-7A45-A10B-8DB92A525C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07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Relationship Id="rId6" Type="http://schemas.openxmlformats.org/officeDocument/2006/relationships/image" Target="../media/image16.jp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aramoreday2_gdy_0843_lindseybyrnes-copy_small_wide-2f3ded62a6bbe4517d9355b8a1b5c3910b3a1e6b-s900-c85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r="11737"/>
          <a:stretch/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2800" y="4241800"/>
            <a:ext cx="7848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smtClean="0">
                <a:latin typeface="ParamoreAlbum"/>
                <a:cs typeface="ParamoreAlbum"/>
              </a:rPr>
              <a:t>Paramore</a:t>
            </a:r>
            <a:endParaRPr lang="en-US" sz="13800" dirty="0">
              <a:latin typeface="ParamoreAlbum"/>
              <a:cs typeface="ParamoreAlbum"/>
            </a:endParaRPr>
          </a:p>
        </p:txBody>
      </p:sp>
    </p:spTree>
    <p:extLst>
      <p:ext uri="{BB962C8B-B14F-4D97-AF65-F5344CB8AC3E}">
        <p14:creationId xmlns:p14="http://schemas.microsoft.com/office/powerpoint/2010/main" val="2446545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aramore-2017-paramore-40429119-500-37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2146300" y="2832995"/>
            <a:ext cx="6718300" cy="3694806"/>
          </a:xfrm>
        </p:spPr>
      </p:pic>
      <p:sp>
        <p:nvSpPr>
          <p:cNvPr id="6" name="TextBox 5"/>
          <p:cNvSpPr txBox="1"/>
          <p:nvPr/>
        </p:nvSpPr>
        <p:spPr>
          <a:xfrm>
            <a:off x="292100" y="12700"/>
            <a:ext cx="257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FFFFFF"/>
                </a:solidFill>
                <a:latin typeface="ParamoreAlbum"/>
                <a:cs typeface="ParamoreAlbum"/>
              </a:rPr>
              <a:t>Stats</a:t>
            </a:r>
            <a:endParaRPr lang="en-US" sz="80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00" y="1361658"/>
            <a:ext cx="6698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Fifth Studio Album </a:t>
            </a:r>
            <a:r>
              <a:rPr lang="en-US" sz="2400" i="1" dirty="0" smtClean="0">
                <a:solidFill>
                  <a:srgbClr val="FFFFFF"/>
                </a:solidFill>
                <a:latin typeface="ParamoreAlbum"/>
                <a:cs typeface="ParamoreAlbum"/>
              </a:rPr>
              <a:t>After Laughter </a:t>
            </a:r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hit #5 on Billboard</a:t>
            </a:r>
            <a:endParaRPr lang="en-US" sz="24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8097" y="1823323"/>
            <a:ext cx="5188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ParamoreAlbum"/>
                <a:cs typeface="ParamoreAlbum"/>
              </a:rPr>
              <a:t>Over 120,000 copies sold worldwide</a:t>
            </a:r>
            <a:endParaRPr lang="en-US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2405860"/>
            <a:ext cx="6492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“</a:t>
            </a:r>
            <a:r>
              <a:rPr lang="en-US" sz="2400" dirty="0" err="1" smtClean="0">
                <a:solidFill>
                  <a:srgbClr val="FFFFFF"/>
                </a:solidFill>
                <a:latin typeface="ParamoreAlbum"/>
                <a:cs typeface="ParamoreAlbum"/>
              </a:rPr>
              <a:t>Ain’t</a:t>
            </a:r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 It Fun” Grammy-winning single, 2X Platinum</a:t>
            </a:r>
            <a:endParaRPr lang="en-US" sz="24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2100" y="5293667"/>
            <a:ext cx="4328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25.8 Million in Total Record Sales</a:t>
            </a:r>
            <a:endParaRPr lang="en-US" sz="24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100" y="6066136"/>
            <a:ext cx="5224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Hit Single “Hard Times” Certified Silver</a:t>
            </a:r>
            <a:endParaRPr lang="en-US" sz="24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</p:spTree>
    <p:extLst>
      <p:ext uri="{BB962C8B-B14F-4D97-AF65-F5344CB8AC3E}">
        <p14:creationId xmlns:p14="http://schemas.microsoft.com/office/powerpoint/2010/main" val="215848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GImage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r="21161"/>
          <a:stretch/>
        </p:blipFill>
        <p:spPr>
          <a:xfrm>
            <a:off x="0" y="0"/>
            <a:ext cx="9144000" cy="6913563"/>
          </a:xfrm>
        </p:spPr>
      </p:pic>
      <p:sp>
        <p:nvSpPr>
          <p:cNvPr id="5" name="TextBox 4"/>
          <p:cNvSpPr txBox="1"/>
          <p:nvPr/>
        </p:nvSpPr>
        <p:spPr>
          <a:xfrm>
            <a:off x="177800" y="1033374"/>
            <a:ext cx="5156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“Paramore's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'After Laughter' Triumphs Via Shiny Pop, Moody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Lyrics” 4 out of 5 – Rolling Stone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4400" y="5029200"/>
            <a:ext cx="676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/>
                <a:cs typeface="Calibri"/>
              </a:rPr>
              <a:t>“After </a:t>
            </a:r>
            <a:r>
              <a:rPr lang="en-US" sz="2400" b="1" dirty="0">
                <a:latin typeface="Calibri"/>
                <a:cs typeface="Calibri"/>
              </a:rPr>
              <a:t>years of merrily keeping the Paramore lights on, Hayley Williams considers her life and lets go of her grin on her latest album, a fizzy yet despondent piece of ’80s pop-rock</a:t>
            </a:r>
            <a:r>
              <a:rPr lang="en-US" sz="2400" b="1" dirty="0" smtClean="0">
                <a:latin typeface="Calibri"/>
                <a:cs typeface="Calibri"/>
              </a:rPr>
              <a:t>.” 7.5/10 Pitchfork</a:t>
            </a:r>
            <a:endParaRPr lang="en-US" sz="2400" b="1" dirty="0">
              <a:latin typeface="Calibri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8300" y="3429000"/>
            <a:ext cx="6045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“You’d </a:t>
            </a:r>
            <a:r>
              <a:rPr lang="en-US" sz="2400" b="1" dirty="0">
                <a:solidFill>
                  <a:srgbClr val="000000"/>
                </a:solidFill>
                <a:latin typeface="Calibri"/>
                <a:cs typeface="Calibri"/>
              </a:rPr>
              <a:t>be forgiven for missing the seriousness on After Laughter for just how much damn fun it is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.” –Consequence of Sound</a:t>
            </a:r>
            <a:endParaRPr lang="en-US" sz="2400" b="1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2848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-header-v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8" t="-2093" r="20361"/>
          <a:stretch/>
        </p:blipFill>
        <p:spPr>
          <a:xfrm>
            <a:off x="-1" y="1230839"/>
            <a:ext cx="9144001" cy="5627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798" y="301163"/>
            <a:ext cx="3508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ParamoreAlbum"/>
                <a:cs typeface="ParamoreAlbum"/>
              </a:rPr>
              <a:t>Social</a:t>
            </a:r>
            <a:endParaRPr lang="en-US" dirty="0">
              <a:solidFill>
                <a:schemeClr val="bg1"/>
              </a:solidFill>
              <a:latin typeface="ParamoreAlbum"/>
              <a:cs typeface="ParamoreAlbum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3906" y="1374873"/>
            <a:ext cx="1885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1.9 Million</a:t>
            </a:r>
            <a:endParaRPr lang="en-US" sz="2800" dirty="0"/>
          </a:p>
        </p:txBody>
      </p:sp>
      <p:pic>
        <p:nvPicPr>
          <p:cNvPr id="7" name="Picture 6" descr="ig-logo-emai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56" y="165659"/>
            <a:ext cx="1129528" cy="11295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18318" y="1387967"/>
            <a:ext cx="1885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25.9 Million Likes</a:t>
            </a:r>
            <a:endParaRPr lang="en-US" sz="2800" dirty="0"/>
          </a:p>
        </p:txBody>
      </p:sp>
      <p:pic>
        <p:nvPicPr>
          <p:cNvPr id="10" name="Picture 9" descr="FB-fLogo-Blue-broadcast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413" y="165659"/>
            <a:ext cx="1075238" cy="11295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9636" y="1374873"/>
            <a:ext cx="1793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5.81 Million</a:t>
            </a:r>
            <a:endParaRPr lang="en-US" sz="2800" dirty="0"/>
          </a:p>
        </p:txBody>
      </p:sp>
      <p:pic>
        <p:nvPicPr>
          <p:cNvPr id="12" name="Picture 11" descr="twitter-icon-square-logo-preview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979" y="72879"/>
            <a:ext cx="1315088" cy="13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29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ParamoreAlbum"/>
                <a:cs typeface="ParamoreAlbum"/>
              </a:rPr>
              <a:t>Videos</a:t>
            </a:r>
            <a:endParaRPr lang="en-US" dirty="0">
              <a:latin typeface="ParamoreAlbum"/>
              <a:cs typeface="ParamoreAlbum"/>
            </a:endParaRPr>
          </a:p>
        </p:txBody>
      </p:sp>
      <p:pic>
        <p:nvPicPr>
          <p:cNvPr id="4" name="Picture 3" descr="Screen Shot 2018-02-19 at 6.54.49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" t="4828" r="3732" b="4828"/>
          <a:stretch/>
        </p:blipFill>
        <p:spPr>
          <a:xfrm>
            <a:off x="927100" y="1778000"/>
            <a:ext cx="3124200" cy="166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7100" y="3488035"/>
            <a:ext cx="322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Hard Times Music Video</a:t>
            </a:r>
            <a:endParaRPr lang="en-US" sz="24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pic>
        <p:nvPicPr>
          <p:cNvPr id="6" name="Picture 5" descr="Screen Shot 2018-02-19 at 6.56.3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" b="2963"/>
          <a:stretch/>
        </p:blipFill>
        <p:spPr>
          <a:xfrm>
            <a:off x="5308600" y="1778000"/>
            <a:ext cx="3086100" cy="1663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08600" y="3488035"/>
            <a:ext cx="3147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Told You So Music Video</a:t>
            </a:r>
            <a:endParaRPr lang="en-US" sz="24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pic>
        <p:nvPicPr>
          <p:cNvPr id="8" name="Picture 7" descr="Screen Shot 2018-02-19 at 6.58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4292600"/>
            <a:ext cx="3136900" cy="1739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28700" y="6221968"/>
            <a:ext cx="29265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Fake Happy Music </a:t>
            </a:r>
            <a:r>
              <a:rPr lang="en-US" sz="2400" dirty="0">
                <a:solidFill>
                  <a:srgbClr val="FFFFFF"/>
                </a:solidFill>
                <a:latin typeface="ParamoreAlbum"/>
                <a:cs typeface="ParamoreAlbum"/>
              </a:rPr>
              <a:t>Video</a:t>
            </a:r>
          </a:p>
        </p:txBody>
      </p:sp>
      <p:pic>
        <p:nvPicPr>
          <p:cNvPr id="10" name="Picture 9" descr="Screen Shot 2018-02-19 at 6.59.1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4254500"/>
            <a:ext cx="3136900" cy="177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891771" y="6224369"/>
            <a:ext cx="37950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ParamoreAlbum"/>
                <a:cs typeface="ParamoreAlbum"/>
              </a:rPr>
              <a:t>Rose Colored Boy Music </a:t>
            </a:r>
            <a:r>
              <a:rPr lang="en-US" sz="2400" dirty="0">
                <a:solidFill>
                  <a:srgbClr val="FFFFFF"/>
                </a:solidFill>
                <a:latin typeface="ParamoreAlbum"/>
                <a:cs typeface="ParamoreAlbum"/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22128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amore_201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"/>
          <a:stretch/>
        </p:blipFill>
        <p:spPr>
          <a:xfrm>
            <a:off x="4254500" y="2925220"/>
            <a:ext cx="4889500" cy="39327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" y="241300"/>
            <a:ext cx="28448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Genuine</a:t>
            </a:r>
          </a:p>
          <a:p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Honest</a:t>
            </a:r>
          </a:p>
          <a:p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Punk</a:t>
            </a:r>
          </a:p>
          <a:p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Rock N roll</a:t>
            </a:r>
          </a:p>
          <a:p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Quirky</a:t>
            </a:r>
          </a:p>
          <a:p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Talented</a:t>
            </a:r>
          </a:p>
          <a:p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Fun</a:t>
            </a:r>
          </a:p>
          <a:p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Creative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American-Apparel-Logo-655x6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0" y="101600"/>
            <a:ext cx="1981200" cy="1981200"/>
          </a:xfrm>
          <a:prstGeom prst="rect">
            <a:avLst/>
          </a:prstGeom>
        </p:spPr>
      </p:pic>
      <p:pic>
        <p:nvPicPr>
          <p:cNvPr id="7" name="Picture 6" descr="normal_UNI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0" y="1734344"/>
            <a:ext cx="1295400" cy="925286"/>
          </a:xfrm>
          <a:prstGeom prst="rect">
            <a:avLst/>
          </a:prstGeom>
        </p:spPr>
      </p:pic>
      <p:pic>
        <p:nvPicPr>
          <p:cNvPr id="8" name="Picture 7" descr="history-Vans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317" y="241300"/>
            <a:ext cx="3039183" cy="1386205"/>
          </a:xfrm>
          <a:prstGeom prst="rect">
            <a:avLst/>
          </a:prstGeom>
        </p:spPr>
      </p:pic>
      <p:pic>
        <p:nvPicPr>
          <p:cNvPr id="10" name="Picture 9" descr="Dr._Martens_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1620135"/>
            <a:ext cx="2476500" cy="1411605"/>
          </a:xfrm>
          <a:prstGeom prst="rect">
            <a:avLst/>
          </a:prstGeom>
        </p:spPr>
      </p:pic>
      <p:pic>
        <p:nvPicPr>
          <p:cNvPr id="11" name="Picture 10" descr="Levi's_logo.svg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3086100"/>
            <a:ext cx="2296660" cy="11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858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rgbClr val="FFFFFF"/>
                </a:solidFill>
                <a:latin typeface="ParamoreAlbum"/>
                <a:cs typeface="ParamoreAlbum"/>
              </a:rPr>
              <a:t>What’s Next?</a:t>
            </a:r>
            <a:endParaRPr lang="en-US" sz="48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pic>
        <p:nvPicPr>
          <p:cNvPr id="4" name="Picture 3" descr="Screen Shot 2018-02-19 at 7.20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5666"/>
            <a:ext cx="3594100" cy="4707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2850" y="1216225"/>
            <a:ext cx="208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FF"/>
                </a:solidFill>
                <a:latin typeface="ParamoreAlbum"/>
                <a:cs typeface="ParamoreAlbum"/>
              </a:rPr>
              <a:t>Tour</a:t>
            </a:r>
            <a:endParaRPr lang="en-US" sz="44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pic>
        <p:nvPicPr>
          <p:cNvPr id="6" name="Picture 5" descr="779588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700" y="1985666"/>
            <a:ext cx="4318000" cy="431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24500" y="1246430"/>
            <a:ext cx="218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  <a:latin typeface="ParamoreAlbum"/>
                <a:cs typeface="ParamoreAlbum"/>
              </a:rPr>
              <a:t>Cruise</a:t>
            </a:r>
            <a:endParaRPr lang="en-US" sz="4000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</p:spTree>
    <p:extLst>
      <p:ext uri="{BB962C8B-B14F-4D97-AF65-F5344CB8AC3E}">
        <p14:creationId xmlns:p14="http://schemas.microsoft.com/office/powerpoint/2010/main" val="3963477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ramoreee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" t="614" r="61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  <a:latin typeface="ParamoreAlbum"/>
                <a:cs typeface="ParamoreAlbum"/>
              </a:rPr>
              <a:t>Sources</a:t>
            </a:r>
            <a:endParaRPr lang="en-US" dirty="0">
              <a:solidFill>
                <a:srgbClr val="FFFFFF"/>
              </a:solidFill>
              <a:latin typeface="ParamoreAlbum"/>
              <a:cs typeface="ParamoreAlbum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FFFFFF"/>
                </a:solidFill>
              </a:rPr>
              <a:t>Dombal</a:t>
            </a:r>
            <a:r>
              <a:rPr lang="en-US" sz="2000" dirty="0" smtClean="0">
                <a:solidFill>
                  <a:srgbClr val="FFFFFF"/>
                </a:solidFill>
              </a:rPr>
              <a:t>, Ryan. “Paramore: After Laughter.” </a:t>
            </a:r>
            <a:r>
              <a:rPr lang="en-US" sz="2000" i="1" dirty="0" smtClean="0">
                <a:solidFill>
                  <a:srgbClr val="FFFFFF"/>
                </a:solidFill>
              </a:rPr>
              <a:t>Paramore: After Laughter Album Review, </a:t>
            </a:r>
            <a:r>
              <a:rPr lang="en-US" sz="2000" dirty="0" smtClean="0">
                <a:solidFill>
                  <a:srgbClr val="FFFFFF"/>
                </a:solidFill>
              </a:rPr>
              <a:t>Pitchfork, 15 May 2017, </a:t>
            </a:r>
            <a:r>
              <a:rPr lang="en-US" sz="2000" dirty="0" err="1" smtClean="0">
                <a:solidFill>
                  <a:srgbClr val="FFFFFF"/>
                </a:solidFill>
              </a:rPr>
              <a:t>pitchfork.com</a:t>
            </a:r>
            <a:r>
              <a:rPr lang="en-US" sz="2000" dirty="0" smtClean="0">
                <a:solidFill>
                  <a:srgbClr val="FFFFFF"/>
                </a:solidFill>
              </a:rPr>
              <a:t>/reviews/albums/23237-after-laughter/.</a:t>
            </a:r>
            <a:endParaRPr lang="en-US" sz="20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Ezell, Brice. “Paramore- After Laughter.” </a:t>
            </a:r>
            <a:r>
              <a:rPr lang="en-US" sz="2000" i="1" dirty="0" smtClean="0">
                <a:solidFill>
                  <a:srgbClr val="FFFFFF"/>
                </a:solidFill>
              </a:rPr>
              <a:t>Consequence of Sound, </a:t>
            </a:r>
            <a:r>
              <a:rPr lang="en-US" sz="2000" dirty="0" smtClean="0">
                <a:solidFill>
                  <a:srgbClr val="FFFFFF"/>
                </a:solidFill>
              </a:rPr>
              <a:t>15 May 2017, www.consequenceofsound.net/2017/05/album-review-paramore-after-laughter/.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Johnston, Maura. “Review: Paramore’s ‘After Laughter’.” </a:t>
            </a:r>
            <a:r>
              <a:rPr lang="en-US" sz="2000" i="1" dirty="0" smtClean="0">
                <a:solidFill>
                  <a:srgbClr val="FFFFFF"/>
                </a:solidFill>
              </a:rPr>
              <a:t>Rolling Stone, </a:t>
            </a:r>
            <a:r>
              <a:rPr lang="en-US" sz="2000" dirty="0" smtClean="0">
                <a:solidFill>
                  <a:srgbClr val="FFFFFF"/>
                </a:solidFill>
              </a:rPr>
              <a:t>12 May 2017, </a:t>
            </a:r>
            <a:r>
              <a:rPr lang="en-US" sz="2000" dirty="0" err="1" smtClean="0">
                <a:solidFill>
                  <a:srgbClr val="FFFFFF"/>
                </a:solidFill>
              </a:rPr>
              <a:t>www.rollingstone.com</a:t>
            </a:r>
            <a:r>
              <a:rPr lang="en-US" sz="2000" dirty="0" smtClean="0">
                <a:solidFill>
                  <a:srgbClr val="FFFFFF"/>
                </a:solidFill>
              </a:rPr>
              <a:t>/music/</a:t>
            </a:r>
            <a:r>
              <a:rPr lang="en-US" sz="2000" dirty="0" err="1" smtClean="0">
                <a:solidFill>
                  <a:srgbClr val="FFFFFF"/>
                </a:solidFill>
              </a:rPr>
              <a:t>albumreviews</a:t>
            </a:r>
            <a:r>
              <a:rPr lang="en-US" sz="2000" dirty="0" smtClean="0">
                <a:solidFill>
                  <a:srgbClr val="FFFFFF"/>
                </a:solidFill>
              </a:rPr>
              <a:t>/review-paramores-after-laughter-w482045.</a:t>
            </a:r>
            <a:endParaRPr lang="en-US" sz="20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rgbClr val="FFFFFF"/>
                </a:solidFill>
              </a:rPr>
              <a:t>“Paramore Chart History.” </a:t>
            </a:r>
            <a:r>
              <a:rPr lang="en-US" sz="2000" i="1" dirty="0" smtClean="0">
                <a:solidFill>
                  <a:srgbClr val="FFFFFF"/>
                </a:solidFill>
              </a:rPr>
              <a:t>Billboard, </a:t>
            </a:r>
            <a:r>
              <a:rPr lang="en-US" sz="2000" dirty="0" err="1" smtClean="0">
                <a:solidFill>
                  <a:srgbClr val="FFFFFF"/>
                </a:solidFill>
              </a:rPr>
              <a:t>www.billboard.com</a:t>
            </a:r>
            <a:r>
              <a:rPr lang="en-US" sz="2000" dirty="0" smtClean="0">
                <a:solidFill>
                  <a:srgbClr val="FFFFFF"/>
                </a:solidFill>
              </a:rPr>
              <a:t>/music/</a:t>
            </a:r>
            <a:r>
              <a:rPr lang="en-US" sz="2000" dirty="0" err="1" smtClean="0">
                <a:solidFill>
                  <a:srgbClr val="FFFFFF"/>
                </a:solidFill>
              </a:rPr>
              <a:t>paramore</a:t>
            </a:r>
            <a:r>
              <a:rPr lang="en-US" sz="2000" dirty="0" smtClean="0">
                <a:solidFill>
                  <a:srgbClr val="FFFFFF"/>
                </a:solidFill>
              </a:rPr>
              <a:t>/chart-history.</a:t>
            </a:r>
            <a:endParaRPr lang="en-US" sz="2000" dirty="0" smtClean="0">
              <a:solidFill>
                <a:srgbClr val="FFFFFF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</a:rPr>
              <a:t>http://</a:t>
            </a:r>
            <a:r>
              <a:rPr lang="en-US" sz="2400" dirty="0" err="1">
                <a:solidFill>
                  <a:srgbClr val="FFFFFF"/>
                </a:solidFill>
              </a:rPr>
              <a:t>www.paramore.net</a:t>
            </a:r>
            <a:r>
              <a:rPr lang="en-US" sz="2400" dirty="0">
                <a:solidFill>
                  <a:srgbClr val="FFFFFF"/>
                </a:solidFill>
              </a:rPr>
              <a:t>/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FFFF"/>
                </a:solidFill>
              </a:rPr>
              <a:t>https://</a:t>
            </a:r>
            <a:r>
              <a:rPr lang="en-US" sz="2400" dirty="0" err="1">
                <a:solidFill>
                  <a:srgbClr val="FFFFFF"/>
                </a:solidFill>
              </a:rPr>
              <a:t>www.youtube.com</a:t>
            </a:r>
            <a:r>
              <a:rPr lang="en-US" sz="2400" dirty="0">
                <a:solidFill>
                  <a:srgbClr val="FFFFFF"/>
                </a:solidFill>
              </a:rPr>
              <a:t>/channel/UCc7_woMAIVIW2mAr1rPCsFQ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6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320</Words>
  <Application>Microsoft Macintosh PowerPoint</Application>
  <PresentationFormat>On-screen Show (4:3)</PresentationFormat>
  <Paragraphs>38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Videos</vt:lpstr>
      <vt:lpstr>PowerPoint Presentation</vt:lpstr>
      <vt:lpstr>What’s Next?</vt:lpstr>
      <vt:lpstr>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Paige Pell</dc:creator>
  <cp:lastModifiedBy>Paige Pell</cp:lastModifiedBy>
  <cp:revision>17</cp:revision>
  <dcterms:created xsi:type="dcterms:W3CDTF">2018-02-19T22:18:23Z</dcterms:created>
  <dcterms:modified xsi:type="dcterms:W3CDTF">2018-02-20T02:12:00Z</dcterms:modified>
</cp:coreProperties>
</file>